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64" r:id="rId2"/>
    <p:sldId id="259" r:id="rId3"/>
    <p:sldId id="266" r:id="rId4"/>
    <p:sldId id="270" r:id="rId5"/>
    <p:sldId id="256" r:id="rId6"/>
    <p:sldId id="265" r:id="rId7"/>
    <p:sldId id="267" r:id="rId8"/>
    <p:sldId id="260" r:id="rId9"/>
    <p:sldId id="263" r:id="rId10"/>
    <p:sldId id="268" r:id="rId11"/>
    <p:sldId id="258" r:id="rId12"/>
    <p:sldId id="269" r:id="rId13"/>
    <p:sldId id="272" r:id="rId14"/>
    <p:sldId id="271" r:id="rId15"/>
    <p:sldId id="273" r:id="rId16"/>
    <p:sldId id="274" r:id="rId17"/>
    <p:sldId id="275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074"/>
    <a:srgbClr val="0F4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3"/>
    <p:restoredTop sz="94531"/>
  </p:normalViewPr>
  <p:slideViewPr>
    <p:cSldViewPr snapToGrid="0" snapToObjects="1">
      <p:cViewPr>
        <p:scale>
          <a:sx n="206" d="100"/>
          <a:sy n="206" d="100"/>
        </p:scale>
        <p:origin x="67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5CD20-2CF9-714B-A4C6-CB67737F81AD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BE407-D8BB-C34F-8ADA-BEF43353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7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BE407-D8BB-C34F-8ADA-BEF43353FC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6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1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3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0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5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03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3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4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7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96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4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EF216-B5E9-3947-B3B0-F023C4C1334E}" type="datetimeFigureOut">
              <a:rPr lang="en-US" smtClean="0"/>
              <a:t>6/19/18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8E9A9-3AB6-1145-8E21-FAC7E7FB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1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2.png"/><Relationship Id="rId7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gif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emf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16114"/>
            <a:ext cx="9144000" cy="5370285"/>
          </a:xfrm>
          <a:prstGeom prst="rect">
            <a:avLst/>
          </a:prstGeom>
          <a:solidFill>
            <a:srgbClr val="ED8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83329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Bodoni 72" charset="0"/>
                <a:ea typeface="Bodoni 72" charset="0"/>
                <a:cs typeface="Bodoni 72" charset="0"/>
              </a:rPr>
              <a:t>Dolby Theatre</a:t>
            </a:r>
            <a:endParaRPr lang="en-US" sz="6600" b="1" dirty="0">
              <a:solidFill>
                <a:schemeClr val="bg1"/>
              </a:solidFill>
              <a:latin typeface="Bodoni 72" charset="0"/>
              <a:ea typeface="Bodoni 72" charset="0"/>
              <a:cs typeface="Bodoni 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2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16114"/>
            <a:ext cx="9144000" cy="5370285"/>
          </a:xfrm>
          <a:prstGeom prst="rect">
            <a:avLst/>
          </a:prstGeom>
          <a:solidFill>
            <a:srgbClr val="ED80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83329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Bodoni 72" charset="0"/>
                <a:ea typeface="Bodoni 72" charset="0"/>
                <a:cs typeface="Bodoni 72" charset="0"/>
              </a:rPr>
              <a:t>Type &amp; Photography</a:t>
            </a:r>
            <a:endParaRPr lang="en-US" sz="6600" b="1" dirty="0">
              <a:solidFill>
                <a:schemeClr val="bg1"/>
              </a:solidFill>
              <a:latin typeface="Bodoni 72" charset="0"/>
              <a:ea typeface="Bodoni 72" charset="0"/>
              <a:cs typeface="Bodoni 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75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851B8EA-6E60-E14F-B0C1-3BF406635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0"/>
            <a:ext cx="3612929" cy="2343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420836-919B-4C4E-8E15-166F9A569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513"/>
            <a:ext cx="2527300" cy="5161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8ACC8C9-B81C-7644-95E1-BA1195B5E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74" t="13371" r="14819" b="7360"/>
          <a:stretch/>
        </p:blipFill>
        <p:spPr>
          <a:xfrm>
            <a:off x="2527299" y="2343243"/>
            <a:ext cx="4295541" cy="2800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7D23B98-B6F7-FD4E-8222-7BBC037C1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15"/>
          <a:stretch/>
        </p:blipFill>
        <p:spPr>
          <a:xfrm>
            <a:off x="6140229" y="0"/>
            <a:ext cx="300377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76200">
            <a:solidFill>
              <a:srgbClr val="ED8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561264" y="4263351"/>
            <a:ext cx="1582014" cy="880149"/>
          </a:xfrm>
          <a:prstGeom prst="rect">
            <a:avLst/>
          </a:prstGeom>
          <a:solidFill>
            <a:srgbClr val="0F4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12" y="2690648"/>
            <a:ext cx="2452852" cy="2452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64" y="2681337"/>
            <a:ext cx="1582014" cy="1582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4" y="3954"/>
            <a:ext cx="5139546" cy="5139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2" y="0"/>
            <a:ext cx="4037416" cy="26906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76200">
            <a:solidFill>
              <a:srgbClr val="ED8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5821" y="0"/>
            <a:ext cx="12780579" cy="95854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58" y="0"/>
            <a:ext cx="6858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76200">
            <a:solidFill>
              <a:srgbClr val="ED8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0436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79" y="-58056"/>
            <a:ext cx="3009900" cy="3009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36" y="2565268"/>
            <a:ext cx="3004459" cy="30044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76200">
            <a:solidFill>
              <a:srgbClr val="ED8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16114"/>
            <a:ext cx="9144000" cy="5370285"/>
          </a:xfrm>
          <a:prstGeom prst="rect">
            <a:avLst/>
          </a:prstGeom>
          <a:solidFill>
            <a:srgbClr val="ED80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83329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Bodoni 72" charset="0"/>
                <a:ea typeface="Bodoni 72" charset="0"/>
                <a:cs typeface="Bodoni 72" charset="0"/>
              </a:rPr>
              <a:t>Gold &amp; Shiny</a:t>
            </a:r>
            <a:endParaRPr lang="en-US" sz="6600" b="1" dirty="0">
              <a:solidFill>
                <a:schemeClr val="bg1"/>
              </a:solidFill>
              <a:latin typeface="Bodoni 72" charset="0"/>
              <a:ea typeface="Bodoni 72" charset="0"/>
              <a:cs typeface="Bodoni 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19" y="2490951"/>
            <a:ext cx="3963584" cy="26412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87" y="2651759"/>
            <a:ext cx="3307282" cy="24804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218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87" y="10488"/>
            <a:ext cx="3977138" cy="26525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469" y="10488"/>
            <a:ext cx="3307285" cy="24804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76200">
            <a:solidFill>
              <a:srgbClr val="ED8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0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076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944"/>
            <a:ext cx="3090041" cy="20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4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9323E2-63EE-3142-83E8-E195E4107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9" r="4267"/>
          <a:stretch/>
        </p:blipFill>
        <p:spPr>
          <a:xfrm>
            <a:off x="0" y="0"/>
            <a:ext cx="4742172" cy="2922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BB09EC-C5F9-D149-AA1B-0236DCFF1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22" b="9001"/>
          <a:stretch/>
        </p:blipFill>
        <p:spPr>
          <a:xfrm>
            <a:off x="4742172" y="2922814"/>
            <a:ext cx="4401828" cy="2220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6E57A06-2876-C640-8411-8091EFC90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72"/>
          <a:stretch/>
        </p:blipFill>
        <p:spPr>
          <a:xfrm>
            <a:off x="4742172" y="0"/>
            <a:ext cx="4401828" cy="2922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A9264AD-918A-4445-84B1-8FDB24852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85"/>
          <a:stretch/>
        </p:blipFill>
        <p:spPr>
          <a:xfrm>
            <a:off x="25218" y="2922814"/>
            <a:ext cx="4716954" cy="2220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B789A23-DC81-804C-A1C2-3101991821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91" t="1342" b="17740"/>
          <a:stretch/>
        </p:blipFill>
        <p:spPr>
          <a:xfrm>
            <a:off x="4742172" y="4194629"/>
            <a:ext cx="1513674" cy="9488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76200">
            <a:solidFill>
              <a:srgbClr val="ED8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16114"/>
            <a:ext cx="9144000" cy="5370285"/>
          </a:xfrm>
          <a:prstGeom prst="rect">
            <a:avLst/>
          </a:prstGeom>
          <a:solidFill>
            <a:srgbClr val="ED80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83329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Bodoni 72" charset="0"/>
                <a:ea typeface="Bodoni 72" charset="0"/>
                <a:cs typeface="Bodoni 72" charset="0"/>
              </a:rPr>
              <a:t>Playful Shapes</a:t>
            </a:r>
            <a:endParaRPr lang="en-US" sz="6600" b="1" dirty="0">
              <a:solidFill>
                <a:schemeClr val="bg1"/>
              </a:solidFill>
              <a:latin typeface="Bodoni 72" charset="0"/>
              <a:ea typeface="Bodoni 72" charset="0"/>
              <a:cs typeface="Bodoni 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42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23" y="-363850"/>
            <a:ext cx="6960158" cy="5801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88723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76200">
            <a:solidFill>
              <a:srgbClr val="ED8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6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31" y="0"/>
            <a:ext cx="5587015" cy="31426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6C68AAC-1720-C245-B4BB-B17DEE4920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" t="2372"/>
          <a:stretch/>
        </p:blipFill>
        <p:spPr>
          <a:xfrm>
            <a:off x="0" y="3142695"/>
            <a:ext cx="4750650" cy="2806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82" y="2935956"/>
            <a:ext cx="4431484" cy="29532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16" y="0"/>
            <a:ext cx="4444215" cy="31426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76200">
            <a:solidFill>
              <a:srgbClr val="ED8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4FD10F6-C4ED-5B40-ADF9-4D04949B0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/>
          <a:stretch/>
        </p:blipFill>
        <p:spPr>
          <a:xfrm>
            <a:off x="0" y="-1"/>
            <a:ext cx="4761770" cy="27141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82" y="-9071"/>
            <a:ext cx="4403117" cy="2911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82" y="2629469"/>
            <a:ext cx="4403118" cy="293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E87FF0B-AB14-924A-8A5B-30A3E4859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889" y="2629469"/>
            <a:ext cx="4761770" cy="29761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76200">
            <a:solidFill>
              <a:srgbClr val="ED8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7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16114"/>
            <a:ext cx="9144000" cy="5370285"/>
          </a:xfrm>
          <a:prstGeom prst="rect">
            <a:avLst/>
          </a:prstGeom>
          <a:solidFill>
            <a:srgbClr val="ED80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83329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Bodoni 72" charset="0"/>
                <a:ea typeface="Bodoni 72" charset="0"/>
                <a:cs typeface="Bodoni 72" charset="0"/>
              </a:rPr>
              <a:t>Rich Texture</a:t>
            </a:r>
            <a:endParaRPr lang="en-US" sz="6600" b="1" dirty="0">
              <a:solidFill>
                <a:schemeClr val="bg1"/>
              </a:solidFill>
              <a:latin typeface="Bodoni 72" charset="0"/>
              <a:ea typeface="Bodoni 72" charset="0"/>
              <a:cs typeface="Bodoni 7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04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7AA0771-7D6C-D543-85F8-58FE3E7C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0809" y="3176505"/>
            <a:ext cx="1465871" cy="2203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89C5718-7A52-A44E-847F-65D669DB4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94"/>
          <a:stretch/>
        </p:blipFill>
        <p:spPr>
          <a:xfrm>
            <a:off x="2350906" y="3541485"/>
            <a:ext cx="2204366" cy="14695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6A30EE5-EEB3-C849-B392-30A117EB4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3" r="-8236"/>
          <a:stretch/>
        </p:blipFill>
        <p:spPr>
          <a:xfrm>
            <a:off x="0" y="0"/>
            <a:ext cx="3352654" cy="3169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2767510-D13E-7C41-B514-928DB01741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9" t="9876" r="4014" b="7125"/>
          <a:stretch/>
        </p:blipFill>
        <p:spPr>
          <a:xfrm>
            <a:off x="6280119" y="-2"/>
            <a:ext cx="2733253" cy="35414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35FC7CF9-0E6B-D241-A2C0-A2ECEE4B4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83" y="-11919"/>
            <a:ext cx="2946099" cy="3416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CE8174B3-427B-A94D-A578-7DDD79510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6215" y="3571297"/>
            <a:ext cx="2142328" cy="14253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3284E60C-D73E-C845-A330-EFE656ADA5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9486" y="3559921"/>
            <a:ext cx="2153886" cy="14329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76200">
            <a:solidFill>
              <a:srgbClr val="ED8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0BE26D-D7FC-B044-B564-5A01B354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43" y="-108369"/>
            <a:ext cx="4520886" cy="3221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9A3224D-750F-DF41-9BE9-CC7ACF86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3730171" cy="3004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DBEBAF-A3E5-1643-AF8C-7A4ABF859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78"/>
          <a:stretch/>
        </p:blipFill>
        <p:spPr>
          <a:xfrm>
            <a:off x="7141005" y="0"/>
            <a:ext cx="2002997" cy="5143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2C62D96-B1DF-B840-9B86-B0EB61BFA3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16" b="30792"/>
          <a:stretch/>
        </p:blipFill>
        <p:spPr>
          <a:xfrm>
            <a:off x="-1" y="2805271"/>
            <a:ext cx="7155543" cy="23382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76200">
            <a:solidFill>
              <a:srgbClr val="ED8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</TotalTime>
  <Words>13</Words>
  <Application>Microsoft Macintosh PowerPoint</Application>
  <PresentationFormat>On-screen Show (16:9)</PresentationFormat>
  <Paragraphs>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Bodoni 72</vt:lpstr>
      <vt:lpstr>Calibri</vt:lpstr>
      <vt:lpstr>Calibri Light</vt:lpstr>
      <vt:lpstr>Arial</vt:lpstr>
      <vt:lpstr>Office Theme</vt:lpstr>
      <vt:lpstr>Dolby Theatre</vt:lpstr>
      <vt:lpstr>PowerPoint Presentation</vt:lpstr>
      <vt:lpstr>Playful Shapes</vt:lpstr>
      <vt:lpstr>PowerPoint Presentation</vt:lpstr>
      <vt:lpstr>PowerPoint Presentation</vt:lpstr>
      <vt:lpstr>PowerPoint Presentation</vt:lpstr>
      <vt:lpstr>Rich Texture</vt:lpstr>
      <vt:lpstr>PowerPoint Presentation</vt:lpstr>
      <vt:lpstr>PowerPoint Presentation</vt:lpstr>
      <vt:lpstr>Type &amp; Photography</vt:lpstr>
      <vt:lpstr>PowerPoint Presentation</vt:lpstr>
      <vt:lpstr>PowerPoint Presentation</vt:lpstr>
      <vt:lpstr>PowerPoint Presentation</vt:lpstr>
      <vt:lpstr>PowerPoint Presentation</vt:lpstr>
      <vt:lpstr>Gold &amp; Shiny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Sanchez</dc:creator>
  <cp:lastModifiedBy>AIPAC Helpdesk</cp:lastModifiedBy>
  <cp:revision>13</cp:revision>
  <cp:lastPrinted>2018-06-19T14:30:04Z</cp:lastPrinted>
  <dcterms:created xsi:type="dcterms:W3CDTF">2018-06-18T20:43:13Z</dcterms:created>
  <dcterms:modified xsi:type="dcterms:W3CDTF">2018-06-19T21:35:16Z</dcterms:modified>
</cp:coreProperties>
</file>